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83" r:id="rId2"/>
    <p:sldId id="282" r:id="rId3"/>
    <p:sldId id="256" r:id="rId4"/>
    <p:sldId id="271" r:id="rId5"/>
    <p:sldId id="259" r:id="rId6"/>
    <p:sldId id="275" r:id="rId7"/>
    <p:sldId id="272" r:id="rId8"/>
    <p:sldId id="273" r:id="rId9"/>
    <p:sldId id="258" r:id="rId10"/>
    <p:sldId id="279" r:id="rId11"/>
    <p:sldId id="281" r:id="rId12"/>
    <p:sldId id="276" r:id="rId13"/>
    <p:sldId id="274" r:id="rId14"/>
    <p:sldId id="277" r:id="rId15"/>
    <p:sldId id="278" r:id="rId16"/>
    <p:sldId id="261" r:id="rId17"/>
    <p:sldId id="260" r:id="rId18"/>
    <p:sldId id="280" r:id="rId19"/>
    <p:sldId id="263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76" autoAdjust="0"/>
    <p:restoredTop sz="85647" autoAdjust="0"/>
  </p:normalViewPr>
  <p:slideViewPr>
    <p:cSldViewPr snapToGrid="0">
      <p:cViewPr varScale="1">
        <p:scale>
          <a:sx n="121" d="100"/>
          <a:sy n="121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A5899-0DD4-40C5-96E5-C75041C87B17}" type="datetimeFigureOut">
              <a:rPr lang="en-US" smtClean="0"/>
              <a:t>1/29/2015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AB02E-F960-40E4-BBD3-C09B0FA23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34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AB02E-F960-40E4-BBD3-C09B0FA23B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37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AB02E-F960-40E4-BBD3-C09B0FA23B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377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AB02E-F960-40E4-BBD3-C09B0FA23B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1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AB02E-F960-40E4-BBD3-C09B0FA23B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1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6D8B0E6-8B2C-4E02-BB2B-A79DA7829C7D}" type="datetimeFigureOut">
              <a:rPr lang="en-US" smtClean="0"/>
              <a:t>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04D60A2-D5EE-4438-9B50-EDB35F35988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156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B0E6-8B2C-4E02-BB2B-A79DA7829C7D}" type="datetimeFigureOut">
              <a:rPr lang="en-US" smtClean="0"/>
              <a:t>1/29/2015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60A2-D5EE-4438-9B50-EDB35F35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75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B0E6-8B2C-4E02-BB2B-A79DA7829C7D}" type="datetimeFigureOut">
              <a:rPr lang="en-US" smtClean="0"/>
              <a:t>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60A2-D5EE-4438-9B50-EDB35F35988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2391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B0E6-8B2C-4E02-BB2B-A79DA7829C7D}" type="datetimeFigureOut">
              <a:rPr lang="en-US" smtClean="0"/>
              <a:t>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60A2-D5EE-4438-9B50-EDB35F35988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175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B0E6-8B2C-4E02-BB2B-A79DA7829C7D}" type="datetimeFigureOut">
              <a:rPr lang="en-US" smtClean="0"/>
              <a:t>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60A2-D5EE-4438-9B50-EDB35F35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816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B0E6-8B2C-4E02-BB2B-A79DA7829C7D}" type="datetimeFigureOut">
              <a:rPr lang="en-US" smtClean="0"/>
              <a:t>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60A2-D5EE-4438-9B50-EDB35F35988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785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B0E6-8B2C-4E02-BB2B-A79DA7829C7D}" type="datetimeFigureOut">
              <a:rPr lang="en-US" smtClean="0"/>
              <a:t>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60A2-D5EE-4438-9B50-EDB35F35988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9122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B0E6-8B2C-4E02-BB2B-A79DA7829C7D}" type="datetimeFigureOut">
              <a:rPr lang="en-US" smtClean="0"/>
              <a:t>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60A2-D5EE-4438-9B50-EDB35F35988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9200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B0E6-8B2C-4E02-BB2B-A79DA7829C7D}" type="datetimeFigureOut">
              <a:rPr lang="en-US" smtClean="0"/>
              <a:t>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60A2-D5EE-4438-9B50-EDB35F35988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218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B0E6-8B2C-4E02-BB2B-A79DA7829C7D}" type="datetimeFigureOut">
              <a:rPr lang="en-US" smtClean="0"/>
              <a:t>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60A2-D5EE-4438-9B50-EDB35F35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8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B0E6-8B2C-4E02-BB2B-A79DA7829C7D}" type="datetimeFigureOut">
              <a:rPr lang="en-US" smtClean="0"/>
              <a:t>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60A2-D5EE-4438-9B50-EDB35F35988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841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B0E6-8B2C-4E02-BB2B-A79DA7829C7D}" type="datetimeFigureOut">
              <a:rPr lang="en-US" smtClean="0"/>
              <a:t>1/29/2015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60A2-D5EE-4438-9B50-EDB35F35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0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B0E6-8B2C-4E02-BB2B-A79DA7829C7D}" type="datetimeFigureOut">
              <a:rPr lang="en-US" smtClean="0"/>
              <a:t>1/29/2015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60A2-D5EE-4438-9B50-EDB35F35988E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306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B0E6-8B2C-4E02-BB2B-A79DA7829C7D}" type="datetimeFigureOut">
              <a:rPr lang="en-US" smtClean="0"/>
              <a:t>1/29/2015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60A2-D5EE-4438-9B50-EDB35F35988E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050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B0E6-8B2C-4E02-BB2B-A79DA7829C7D}" type="datetimeFigureOut">
              <a:rPr lang="en-US" smtClean="0"/>
              <a:t>1/29/2015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60A2-D5EE-4438-9B50-EDB35F35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42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B0E6-8B2C-4E02-BB2B-A79DA7829C7D}" type="datetimeFigureOut">
              <a:rPr lang="en-US" smtClean="0"/>
              <a:t>1/29/2015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60A2-D5EE-4438-9B50-EDB35F35988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184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B0E6-8B2C-4E02-BB2B-A79DA7829C7D}" type="datetimeFigureOut">
              <a:rPr lang="en-US" smtClean="0"/>
              <a:t>1/29/2015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D60A2-D5EE-4438-9B50-EDB35F35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37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D8B0E6-8B2C-4E02-BB2B-A79DA7829C7D}" type="datetimeFigureOut">
              <a:rPr lang="en-US" smtClean="0"/>
              <a:t>1/29/2015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04D60A2-D5EE-4438-9B50-EDB35F3598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33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www.codementor.io/reactjs/tutorial/reactjs-vs-angular-js-performance-comparison-knockou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learn.breezejs.com/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learn.breezejs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jcarithers@familypromisewc-ok.or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responsive.vermilion.com/compare.php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76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.LESS is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LESS = The dynamic </a:t>
            </a:r>
            <a:r>
              <a:rPr lang="en-US" dirty="0" err="1" smtClean="0"/>
              <a:t>stylesheet</a:t>
            </a:r>
            <a:r>
              <a:rPr lang="en-US" dirty="0" smtClean="0"/>
              <a:t> language</a:t>
            </a:r>
          </a:p>
          <a:p>
            <a:r>
              <a:rPr lang="en-US" dirty="0" smtClean="0"/>
              <a:t>Why use .LESS?</a:t>
            </a:r>
          </a:p>
          <a:p>
            <a:r>
              <a:rPr lang="en-US" dirty="0" err="1" smtClean="0"/>
              <a:t>WinLess</a:t>
            </a:r>
            <a:endParaRPr lang="en-US" dirty="0"/>
          </a:p>
        </p:txBody>
      </p:sp>
      <p:pic>
        <p:nvPicPr>
          <p:cNvPr id="1026" name="Picture 2" descr="http://media.tumblr.com/tumblr_lyqea92lQr1qhxx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4" y="1264178"/>
            <a:ext cx="189547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188" y="3427358"/>
            <a:ext cx="3228975" cy="2305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197" y="3589283"/>
            <a:ext cx="2819400" cy="198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852" y="2556932"/>
            <a:ext cx="4040308" cy="3537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379" y="3278829"/>
            <a:ext cx="4360360" cy="27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0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PluralSight</a:t>
            </a:r>
            <a:endParaRPr lang="en-US" dirty="0" smtClean="0"/>
          </a:p>
          <a:p>
            <a:pPr lvl="1"/>
            <a:r>
              <a:rPr lang="en-US" dirty="0" smtClean="0"/>
              <a:t>Bootstrap 3</a:t>
            </a:r>
          </a:p>
          <a:p>
            <a:pPr lvl="1"/>
            <a:r>
              <a:rPr lang="en-US" dirty="0" smtClean="0"/>
              <a:t>Responsive Websites With Bootstrap 3</a:t>
            </a:r>
          </a:p>
          <a:p>
            <a:r>
              <a:rPr lang="en-US" dirty="0" smtClean="0"/>
              <a:t>Webdesignerdepot.com</a:t>
            </a:r>
          </a:p>
          <a:p>
            <a:pPr lvl="1"/>
            <a:r>
              <a:rPr lang="en-US" dirty="0" smtClean="0"/>
              <a:t>How to get started with Foundation 5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35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4775615" cy="3318936"/>
          </a:xfrm>
        </p:spPr>
        <p:txBody>
          <a:bodyPr/>
          <a:lstStyle/>
          <a:p>
            <a:r>
              <a:rPr lang="en-US" dirty="0" smtClean="0"/>
              <a:t>Why?</a:t>
            </a:r>
          </a:p>
          <a:p>
            <a:pPr lvl="1"/>
            <a:r>
              <a:rPr lang="en-US" dirty="0" err="1" smtClean="0"/>
              <a:t>Javascript</a:t>
            </a:r>
            <a:r>
              <a:rPr lang="en-US" dirty="0" smtClean="0"/>
              <a:t> frameworks are bloated</a:t>
            </a:r>
          </a:p>
          <a:p>
            <a:pPr lvl="1"/>
            <a:r>
              <a:rPr lang="en-US" dirty="0" smtClean="0"/>
              <a:t>You shouldn’t make users download more than what’s needed</a:t>
            </a:r>
          </a:p>
          <a:p>
            <a:pPr lvl="1"/>
            <a:r>
              <a:rPr lang="en-US" dirty="0" smtClean="0"/>
              <a:t>Don’t trust others code!</a:t>
            </a:r>
          </a:p>
          <a:p>
            <a:endParaRPr lang="en-US" dirty="0"/>
          </a:p>
        </p:txBody>
      </p:sp>
      <p:pic>
        <p:nvPicPr>
          <p:cNvPr id="4098" name="Picture 2" descr="http://4.bp.blogspot.com/-ye--lj-ya7U/UGDOW7F5lUI/AAAAAAAAAKM/8F7TNQWJRDg/s1600/prohib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483" y="2285999"/>
            <a:ext cx="28194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379564" y="2556932"/>
            <a:ext cx="4775615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 more with less </a:t>
            </a:r>
            <a:r>
              <a:rPr lang="en-US" dirty="0" smtClean="0"/>
              <a:t>code</a:t>
            </a:r>
          </a:p>
          <a:p>
            <a:r>
              <a:rPr lang="en-US" dirty="0" smtClean="0"/>
              <a:t>Save Time</a:t>
            </a:r>
            <a:endParaRPr lang="en-US" dirty="0"/>
          </a:p>
          <a:p>
            <a:r>
              <a:rPr lang="en-US" dirty="0"/>
              <a:t>Would you code your own OS?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102" name="Picture 6" descr="http://s3.amazonaws.com/rapgenius/1379579165_aa-typin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358" y="4203787"/>
            <a:ext cx="3262596" cy="183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51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Use</a:t>
            </a:r>
            <a:endParaRPr lang="en-US" dirty="0"/>
          </a:p>
        </p:txBody>
      </p:sp>
      <p:pic>
        <p:nvPicPr>
          <p:cNvPr id="5122" name="Picture 2" descr="http://moduscreate.com/wp-content/uploads/2014/03/react-opt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58" y="4168003"/>
            <a:ext cx="4116047" cy="114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angularjs.org/img/AngularJS-lar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14" y="2855625"/>
            <a:ext cx="3648075" cy="10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183" y="2616990"/>
            <a:ext cx="2586584" cy="1838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1245" y="2616990"/>
            <a:ext cx="2866523" cy="19261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0" y="4976734"/>
            <a:ext cx="4606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www.codementor.io/reactjs/tutorial/reactjs-vs-angular-js-performance-comparison-knockout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8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Superheroic</a:t>
            </a:r>
            <a:r>
              <a:rPr lang="en-US" dirty="0" smtClean="0"/>
              <a:t> </a:t>
            </a:r>
            <a:r>
              <a:rPr lang="en-US" dirty="0" err="1" smtClean="0"/>
              <a:t>Javascript</a:t>
            </a:r>
            <a:r>
              <a:rPr lang="en-US" dirty="0" smtClean="0"/>
              <a:t> MVW Framework</a:t>
            </a:r>
            <a:endParaRPr lang="en-US" dirty="0"/>
          </a:p>
        </p:txBody>
      </p:sp>
      <p:pic>
        <p:nvPicPr>
          <p:cNvPr id="6150" name="Picture 6" descr="http://farm8.static.flickr.com/7350/13823904344_646268a617_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946" y="2972503"/>
            <a:ext cx="3497256" cy="224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unixstickers.com/image/data/stickers/angularjs/angular-j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575" y="2972503"/>
            <a:ext cx="1383998" cy="138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116642" y="2697033"/>
            <a:ext cx="5944848" cy="3318936"/>
          </a:xfrm>
        </p:spPr>
        <p:txBody>
          <a:bodyPr/>
          <a:lstStyle/>
          <a:p>
            <a:r>
              <a:rPr lang="en-US" dirty="0" smtClean="0"/>
              <a:t>Model-View-Whatever (MVC, MVVM, MVP)</a:t>
            </a:r>
          </a:p>
          <a:p>
            <a:r>
              <a:rPr lang="en-US" dirty="0" smtClean="0"/>
              <a:t>DOM has markup</a:t>
            </a:r>
          </a:p>
          <a:p>
            <a:r>
              <a:rPr lang="en-US" dirty="0" smtClean="0"/>
              <a:t>Data is POJO (Plain Old </a:t>
            </a:r>
            <a:r>
              <a:rPr lang="en-US" dirty="0" err="1" smtClean="0"/>
              <a:t>Javascript</a:t>
            </a:r>
            <a:r>
              <a:rPr lang="en-US" dirty="0" smtClean="0"/>
              <a:t> Objects)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6608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http://blog.dareboost.com/wp-content/uploads/2014/04/jquery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716" y="2743094"/>
            <a:ext cx="2773856" cy="68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angularjs.org/img/AngularJS-lar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1" y="3595864"/>
            <a:ext cx="3648075" cy="10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i.imgur.com/pCqk3L0.jpg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818" y="2405239"/>
            <a:ext cx="4762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74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Breeze can do for You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Caching and Sharing</a:t>
            </a:r>
          </a:p>
          <a:p>
            <a:r>
              <a:rPr lang="en-US" dirty="0"/>
              <a:t>Easy Queries</a:t>
            </a:r>
          </a:p>
          <a:p>
            <a:r>
              <a:rPr lang="en-US" dirty="0"/>
              <a:t>Object Graphs</a:t>
            </a:r>
          </a:p>
          <a:p>
            <a:r>
              <a:rPr lang="en-US" dirty="0"/>
              <a:t>Validation</a:t>
            </a:r>
          </a:p>
          <a:p>
            <a:r>
              <a:rPr lang="en-US" dirty="0">
                <a:hlinkClick r:id="rId2"/>
              </a:rPr>
              <a:t>Check it out</a:t>
            </a:r>
            <a:r>
              <a:rPr lang="en-US" dirty="0"/>
              <a:t>!</a:t>
            </a:r>
          </a:p>
          <a:p>
            <a:endParaRPr lang="en-US" dirty="0"/>
          </a:p>
        </p:txBody>
      </p:sp>
      <p:pic>
        <p:nvPicPr>
          <p:cNvPr id="6146" name="Picture 2" descr="https://pbs.twimg.com/profile_images/3673702790/f38c3b36bd5f623136ead773cd5ea05a_400x4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041" y="2874769"/>
            <a:ext cx="1916627" cy="191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61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images.hausswolff.de/dem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959" y="3126958"/>
            <a:ext cx="3876778" cy="23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angularjs.org/img/AngularJS-lar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027" y="1139390"/>
            <a:ext cx="3648075" cy="102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47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PluralSight</a:t>
            </a:r>
            <a:endParaRPr lang="en-US" dirty="0" smtClean="0"/>
          </a:p>
          <a:p>
            <a:pPr lvl="1"/>
            <a:r>
              <a:rPr lang="en-US" dirty="0" smtClean="0"/>
              <a:t>Building Apps with Angular and Breeze Parts 1 &amp; 2 (10 </a:t>
            </a:r>
            <a:r>
              <a:rPr lang="en-US" dirty="0" err="1" smtClean="0"/>
              <a:t>hrs</a:t>
            </a:r>
            <a:r>
              <a:rPr lang="en-US" dirty="0" smtClean="0"/>
              <a:t>)</a:t>
            </a:r>
          </a:p>
          <a:p>
            <a:r>
              <a:rPr lang="en-US" dirty="0">
                <a:hlinkClick r:id="rId2"/>
              </a:rPr>
              <a:t>http://learn.breezejs.com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422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Busting Your SPA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Forget Me Not - </a:t>
            </a:r>
            <a:r>
              <a:rPr lang="en-US" dirty="0" err="1" smtClean="0"/>
              <a:t>Javascript</a:t>
            </a:r>
            <a:r>
              <a:rPr lang="en-US" dirty="0" smtClean="0"/>
              <a:t> Caching</a:t>
            </a:r>
          </a:p>
          <a:p>
            <a:r>
              <a:rPr lang="en-US" dirty="0" smtClean="0"/>
              <a:t>Several Approaches</a:t>
            </a:r>
          </a:p>
          <a:p>
            <a:pPr lvl="1"/>
            <a:r>
              <a:rPr lang="en-US" dirty="0" smtClean="0"/>
              <a:t>MVC.NET Bundling and </a:t>
            </a:r>
            <a:r>
              <a:rPr lang="en-US" dirty="0" err="1" smtClean="0"/>
              <a:t>Minification</a:t>
            </a:r>
            <a:endParaRPr lang="en-US" dirty="0" smtClean="0"/>
          </a:p>
          <a:p>
            <a:pPr lvl="1"/>
            <a:r>
              <a:rPr lang="en-US" dirty="0" err="1" smtClean="0"/>
              <a:t>Javascript</a:t>
            </a:r>
            <a:r>
              <a:rPr lang="en-US" dirty="0" smtClean="0"/>
              <a:t> Versioning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418" y="2696397"/>
            <a:ext cx="40290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5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Dev Opportunity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1800" b="1" dirty="0"/>
              <a:t>Washington County Affordable Housing Coalition </a:t>
            </a:r>
            <a:r>
              <a:rPr lang="en-US" sz="1800" dirty="0"/>
              <a:t>- working to help families bring their homes up to code, helping families to find adorable housing</a:t>
            </a:r>
          </a:p>
          <a:p>
            <a:r>
              <a:rPr lang="en-US" sz="1800" b="1" dirty="0"/>
              <a:t>Seekers of Success</a:t>
            </a:r>
            <a:r>
              <a:rPr lang="en-US" sz="1800" dirty="0"/>
              <a:t> - working together to incubate non-profits who are working to help the needy in Washington County</a:t>
            </a:r>
          </a:p>
          <a:p>
            <a:r>
              <a:rPr lang="en-US" sz="1800" b="1" dirty="0"/>
              <a:t>Casa </a:t>
            </a:r>
            <a:r>
              <a:rPr lang="en-US" sz="1800" b="1" dirty="0" err="1"/>
              <a:t>Hispana</a:t>
            </a:r>
            <a:r>
              <a:rPr lang="en-US" sz="1800" b="1" dirty="0"/>
              <a:t> Inc</a:t>
            </a:r>
            <a:r>
              <a:rPr lang="en-US" sz="1800" dirty="0"/>
              <a:t> - Casa </a:t>
            </a:r>
            <a:r>
              <a:rPr lang="en-US" sz="1800" dirty="0" err="1"/>
              <a:t>Hispana's</a:t>
            </a:r>
            <a:r>
              <a:rPr lang="en-US" sz="1800" dirty="0"/>
              <a:t> mission is to positively integrate Hispanics by networking information, capabilities and services, creating opportunities for full participation and contribution in our community.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Contact Info</a:t>
            </a:r>
          </a:p>
          <a:p>
            <a:pPr marL="0" indent="0" algn="ctr">
              <a:buNone/>
            </a:pPr>
            <a:r>
              <a:rPr lang="en-US" sz="1500" dirty="0"/>
              <a:t>Jamie Carithers</a:t>
            </a:r>
          </a:p>
          <a:p>
            <a:pPr marL="0" indent="0" algn="ctr">
              <a:buNone/>
            </a:pPr>
            <a:r>
              <a:rPr lang="en-US" sz="1500" u="sng" dirty="0">
                <a:hlinkClick r:id="rId2"/>
              </a:rPr>
              <a:t>jcarithers@familypromisewc-ok.org</a:t>
            </a:r>
            <a:endParaRPr lang="en-US" sz="1500" dirty="0"/>
          </a:p>
          <a:p>
            <a:pPr marL="0" indent="0" algn="ctr">
              <a:buNone/>
            </a:pPr>
            <a:r>
              <a:rPr lang="en-US" sz="1500" dirty="0"/>
              <a:t>918-914-9125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0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75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Modern Web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Presented by Mitch Cooper</a:t>
            </a:r>
            <a:endParaRPr lang="en-US" dirty="0"/>
          </a:p>
        </p:txBody>
      </p:sp>
      <p:pic>
        <p:nvPicPr>
          <p:cNvPr id="3074" name="Picture 2" descr="http://www.unixstickers.com/image/data/stickers/angularjs/angular-j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036" y="-497156"/>
            <a:ext cx="3372067" cy="337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53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2010 Alumni Kansas State</a:t>
            </a:r>
          </a:p>
          <a:p>
            <a:r>
              <a:rPr lang="en-US" dirty="0" smtClean="0"/>
              <a:t>Computer Engineering</a:t>
            </a:r>
          </a:p>
          <a:p>
            <a:r>
              <a:rPr lang="en-US" dirty="0" smtClean="0"/>
              <a:t>Fun Fact</a:t>
            </a:r>
          </a:p>
          <a:p>
            <a:r>
              <a:rPr lang="en-US" dirty="0" smtClean="0"/>
              <a:t>Hobbies</a:t>
            </a:r>
            <a:endParaRPr lang="en-US" dirty="0"/>
          </a:p>
        </p:txBody>
      </p:sp>
      <p:pic>
        <p:nvPicPr>
          <p:cNvPr id="10242" name="Picture 2" descr="https://pbs.twimg.com/profile_images/378800000571364890/21943cce068459cdbe514fb500d8bf62_400x400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053" y="2556932"/>
            <a:ext cx="3027737" cy="302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images.wisegeek.com/integrated-circuit-on-motherboa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289" y="3006637"/>
            <a:ext cx="2860294" cy="178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47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Web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4181" y="2556932"/>
            <a:ext cx="4002416" cy="3318936"/>
          </a:xfrm>
        </p:spPr>
        <p:txBody>
          <a:bodyPr/>
          <a:lstStyle/>
          <a:p>
            <a:r>
              <a:rPr lang="en-US" dirty="0" smtClean="0"/>
              <a:t>CSS Frameworks</a:t>
            </a:r>
          </a:p>
          <a:p>
            <a:r>
              <a:rPr lang="en-US" dirty="0" err="1" smtClean="0"/>
              <a:t>Javascript</a:t>
            </a:r>
            <a:r>
              <a:rPr lang="en-US" dirty="0" smtClean="0"/>
              <a:t> Frameworks </a:t>
            </a:r>
          </a:p>
          <a:p>
            <a:r>
              <a:rPr lang="en-US" dirty="0" smtClean="0"/>
              <a:t>Angular &amp; </a:t>
            </a:r>
            <a:r>
              <a:rPr lang="en-US" dirty="0" err="1" smtClean="0"/>
              <a:t>BreezeJS</a:t>
            </a:r>
            <a:endParaRPr lang="en-US" dirty="0" smtClean="0"/>
          </a:p>
          <a:p>
            <a:r>
              <a:rPr lang="en-US" dirty="0" smtClean="0"/>
              <a:t>Cache Busting Your SPA</a:t>
            </a:r>
          </a:p>
        </p:txBody>
      </p:sp>
      <p:pic>
        <p:nvPicPr>
          <p:cNvPr id="8194" name="Picture 2" descr="http://usetablet.com/wp-content/uploads/2013/05/www.usetablet.com-tablet-phone-desktop-lap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498" y="2792840"/>
            <a:ext cx="3447764" cy="19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images.hausswolff.de/demo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79884">
            <a:off x="9888676" y="3528464"/>
            <a:ext cx="849112" cy="50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images.hausswolff.de/demo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79884">
            <a:off x="9420599" y="2573817"/>
            <a:ext cx="849112" cy="50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28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5944848" cy="3318936"/>
          </a:xfrm>
        </p:spPr>
        <p:txBody>
          <a:bodyPr/>
          <a:lstStyle/>
          <a:p>
            <a:r>
              <a:rPr lang="en-US" dirty="0" smtClean="0"/>
              <a:t>Why use a framework?</a:t>
            </a:r>
          </a:p>
          <a:p>
            <a:r>
              <a:rPr lang="en-US" dirty="0" smtClean="0"/>
              <a:t>But frameworks are heavy</a:t>
            </a:r>
          </a:p>
          <a:p>
            <a:r>
              <a:rPr lang="en-US" dirty="0" smtClean="0"/>
              <a:t>“Hey! My new website looks just like everyone else’s”</a:t>
            </a:r>
          </a:p>
          <a:p>
            <a:r>
              <a:rPr lang="en-US" dirty="0" smtClean="0"/>
              <a:t>What should I use?</a:t>
            </a:r>
            <a:endParaRPr lang="en-US" dirty="0"/>
          </a:p>
        </p:txBody>
      </p:sp>
      <p:pic>
        <p:nvPicPr>
          <p:cNvPr id="5" name="Picture 2" descr="http://i.imgur.com/Q3cUg2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331" y="3002613"/>
            <a:ext cx="3996267" cy="2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61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Good Options</a:t>
            </a:r>
            <a:endParaRPr lang="en-US" dirty="0"/>
          </a:p>
        </p:txBody>
      </p:sp>
      <p:pic>
        <p:nvPicPr>
          <p:cNvPr id="1026" name="Picture 2" descr="http://www.zingdesign.com/wp-content/uploads/Foundation-vs-Twitter-Bootstrap-feature-comparison-post-by-Zing-De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641" y="2638269"/>
            <a:ext cx="4898933" cy="3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79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Comparison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5356" y="2542472"/>
            <a:ext cx="5882442" cy="3317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09873" y="3848262"/>
            <a:ext cx="2713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responsive.vermilion.com/compare.php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5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</a:t>
            </a:r>
            <a:endParaRPr lang="en-US" dirty="0"/>
          </a:p>
        </p:txBody>
      </p:sp>
      <p:pic>
        <p:nvPicPr>
          <p:cNvPr id="3074" name="Picture 2" descr="http://images.hausswolff.de/dem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851" y="2977057"/>
            <a:ext cx="3876778" cy="23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8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317</TotalTime>
  <Words>313</Words>
  <Application>Microsoft Office PowerPoint</Application>
  <PresentationFormat>Widescreen</PresentationFormat>
  <Paragraphs>74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Garamond</vt:lpstr>
      <vt:lpstr>Organic</vt:lpstr>
      <vt:lpstr>PowerPoint Presentation</vt:lpstr>
      <vt:lpstr>Volunteer Dev Opportunity</vt:lpstr>
      <vt:lpstr>Modern Web Design</vt:lpstr>
      <vt:lpstr>About Me</vt:lpstr>
      <vt:lpstr>Modern Web Design</vt:lpstr>
      <vt:lpstr>CSS Frameworks</vt:lpstr>
      <vt:lpstr>Some Good Options</vt:lpstr>
      <vt:lpstr>Quick Comparison</vt:lpstr>
      <vt:lpstr>Bootstrap</vt:lpstr>
      <vt:lpstr>.LESS is more</vt:lpstr>
      <vt:lpstr>Training</vt:lpstr>
      <vt:lpstr>Javascript Frameworks</vt:lpstr>
      <vt:lpstr>What to Use</vt:lpstr>
      <vt:lpstr>Superheroic Javascript MVW Framework</vt:lpstr>
      <vt:lpstr>PowerPoint Presentation</vt:lpstr>
      <vt:lpstr>What Breeze can do for You</vt:lpstr>
      <vt:lpstr>PowerPoint Presentation</vt:lpstr>
      <vt:lpstr>Recommended Training</vt:lpstr>
      <vt:lpstr>Cache Busting Your SPA</vt:lpstr>
      <vt:lpstr>Questions ?</vt:lpstr>
    </vt:vector>
  </TitlesOfParts>
  <Company>ConocoPhillips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ng-learn</dc:title>
  <dc:creator>Cooper, Mitch A</dc:creator>
  <cp:lastModifiedBy>Cooper, Mitch A</cp:lastModifiedBy>
  <cp:revision>41</cp:revision>
  <dcterms:created xsi:type="dcterms:W3CDTF">2014-11-17T19:32:38Z</dcterms:created>
  <dcterms:modified xsi:type="dcterms:W3CDTF">2015-01-29T16:49:48Z</dcterms:modified>
</cp:coreProperties>
</file>